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867F"/>
    <a:srgbClr val="CF0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47" d="100"/>
          <a:sy n="47" d="100"/>
        </p:scale>
        <p:origin x="4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599262-E9B2-7844-987A-DF9E5A58D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31F731-916E-7B49-85D6-514703582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085B98-E6BC-B446-A454-3B6B2F762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90C772-EF65-3C49-B265-C9D4F000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ABE197-1193-BD46-B455-0213D27B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DEDFA-9F76-8D43-8320-434B8AB1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DD160E-1899-0A46-9B94-B2000D1D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1E55EC-85A6-014F-ADA9-CC84C7CD3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306BF4-BBCB-1B4A-8DD1-104EE3CF9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2D36C7-7B99-0649-92BE-16D7EE2BD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7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157BFA-AD5B-D64B-B8BE-73ED69DF30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3C842F-7823-1443-9592-4A3971001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80378E-72BB-F04D-8881-19F99AA6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96884D-E6E4-6144-AE70-035AC162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73572C-61AA-9346-9D4F-8CAB7A33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76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D12FD-941E-744D-84D4-2AF7CBE4E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CEEC98-C7AC-A749-B2F5-A0D8CCBA0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A0A456-F580-9C4D-9F4B-69FF2203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027444-394C-D04C-9C2B-DB6E0CC68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25E13A-8099-1D40-BE5D-79552588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44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46E0F-F644-1445-A1B4-867470D73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2C466B-756D-1248-B8B0-0B998129F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8C75EA-B7D3-5542-BF44-CFABAB1EE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95A142-FC33-9240-8EEB-85876032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A2DA8-EC52-7447-B35F-A414DBFF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41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C87D47-9115-1F4A-9214-32ECBACB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71924D-2472-8442-BE9C-B96464509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57334-AAEE-B44E-8E24-2120341AC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9149C3-FCBE-4949-93C6-7703FC9D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1EDE7F-B356-CB4B-B755-B9AEC935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ED41E1-656D-4B44-AE5E-63864F95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38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167E07-33BD-EF4E-9ECD-28732761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DC0BED-AD92-914D-AB51-D7B30E1B5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A9BB09-3AD5-6E41-BF1A-611810168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16E9611-0A2C-E248-B933-8A9CD434A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A2A924-5937-7644-9267-19B0B172A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5122100-908B-7B47-8478-1165A9C5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BD35FEB-F77B-AD4F-9E2F-A79300C5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8B2087-054F-8444-854F-4912E4A1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19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0152E-B0DA-0C46-8B8F-4315B68F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4BFEB5B-56F7-2246-AF55-3735CED99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A1F108-DE59-D24D-96BF-C7AE16711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CC16C5-7AB3-5745-9655-8CACF2B5D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14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2594A41-4231-5F48-AD62-875886182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399EE2A-FEF2-DE44-B4B8-522466BD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CC3B6B-DD7C-F640-BA5A-406801F8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67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F70C27-2E47-1344-833B-A3394C09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848721-ACDE-0749-B0D8-F18990045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044F6A-2159-3B42-B28D-0E91303FD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E1B89C-DFC5-634F-86BE-0759A50C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561513C-15D4-F748-89A3-6A156F18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09B173-BA0A-3D49-A72A-7CB1558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85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81A28F-35B2-CE4E-9E0D-618769507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9877CE3-8BFA-EF46-A58E-FAE59E22D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C681BF7-9CC7-464A-A27B-F0F35DB4F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E489F6-7E99-1F40-A7CE-975AB693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28DE14-338F-7641-B2B1-FA8FC2B5E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C1672-98E2-874A-B58A-59D1C336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00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84AA228-9D75-4F49-8860-857BE09F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4AD38A-A6CE-8745-BCEF-B192D961B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856FC9-F24F-9945-B7C6-8DFD5918E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80F45-CCA4-FD4D-9C1C-A89B034431AF}" type="datetimeFigureOut">
              <a:rPr lang="it-IT" smtClean="0"/>
              <a:t>17/09/2019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93BF55-6EF5-284B-B021-BD6D33C0E9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E8EA74-E53B-3F4F-A8A3-671AAB076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B5221-9E88-9843-8239-FF7FD54D0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26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venti.unibo.it/welcomeday2019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A71AF850-03EE-7249-BEE1-D3099A68E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31893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FB14DDF-632E-574D-84C5-FD5F01BB56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6408" r="2546"/>
          <a:stretch/>
        </p:blipFill>
        <p:spPr>
          <a:xfrm>
            <a:off x="5724456" y="5227890"/>
            <a:ext cx="3450218" cy="75139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3308CE86-7110-BF47-BB5D-43E7FE5E26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21" r="6230"/>
          <a:stretch/>
        </p:blipFill>
        <p:spPr>
          <a:xfrm>
            <a:off x="9539907" y="4752244"/>
            <a:ext cx="2059539" cy="1591915"/>
          </a:xfrm>
          <a:prstGeom prst="rect">
            <a:avLst/>
          </a:prstGeom>
        </p:spPr>
      </p:pic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43028799-2DE2-0E42-8171-8CC1AE327455}"/>
              </a:ext>
            </a:extLst>
          </p:cNvPr>
          <p:cNvCxnSpPr>
            <a:cxnSpLocks/>
          </p:cNvCxnSpPr>
          <p:nvPr/>
        </p:nvCxnSpPr>
        <p:spPr>
          <a:xfrm>
            <a:off x="9402441" y="4580476"/>
            <a:ext cx="0" cy="1936129"/>
          </a:xfrm>
          <a:prstGeom prst="line">
            <a:avLst/>
          </a:prstGeom>
          <a:ln w="222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Immagine 15">
            <a:extLst>
              <a:ext uri="{FF2B5EF4-FFF2-40B4-BE49-F238E27FC236}">
                <a16:creationId xmlns:a16="http://schemas.microsoft.com/office/drawing/2014/main" id="{8E7F3FAC-EE19-8A4B-AECF-8F20C8142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555" t="18003" r="3346" b="63870"/>
          <a:stretch/>
        </p:blipFill>
        <p:spPr>
          <a:xfrm>
            <a:off x="4809398" y="4752244"/>
            <a:ext cx="2800349" cy="33855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495846A3-ADAE-B244-BFF0-1E84694ED51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1768"/>
          <a:stretch/>
        </p:blipFill>
        <p:spPr>
          <a:xfrm>
            <a:off x="7622120" y="4735689"/>
            <a:ext cx="1552554" cy="412973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E319A64-4DA7-F048-95E9-182F6250D14B}"/>
              </a:ext>
            </a:extLst>
          </p:cNvPr>
          <p:cNvSpPr txBox="1"/>
          <p:nvPr/>
        </p:nvSpPr>
        <p:spPr>
          <a:xfrm>
            <a:off x="5724456" y="5963991"/>
            <a:ext cx="39587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8C867F"/>
                </a:solidFill>
                <a:ea typeface="Geneva" panose="020B05030304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</a:t>
            </a:r>
            <a:r>
              <a:rPr lang="it-IT" sz="1600" dirty="0">
                <a:solidFill>
                  <a:srgbClr val="8C867F"/>
                </a:solidFill>
                <a:ea typeface="Geneva" panose="020B05030304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eventi.unibo.it/welcomeday2019</a:t>
            </a:r>
            <a:endParaRPr lang="it-IT" sz="1600" dirty="0">
              <a:solidFill>
                <a:srgbClr val="8C867F"/>
              </a:solidFill>
              <a:ea typeface="Geneva" panose="020B05030304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26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Geneva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Bressan</dc:creator>
  <cp:lastModifiedBy>Elena Consolini</cp:lastModifiedBy>
  <cp:revision>8</cp:revision>
  <dcterms:created xsi:type="dcterms:W3CDTF">2019-09-16T08:25:04Z</dcterms:created>
  <dcterms:modified xsi:type="dcterms:W3CDTF">2019-09-17T09:34:32Z</dcterms:modified>
</cp:coreProperties>
</file>